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645" r:id="rId2"/>
    <p:sldId id="646" r:id="rId3"/>
    <p:sldId id="647" r:id="rId4"/>
    <p:sldId id="652" r:id="rId5"/>
    <p:sldId id="653" r:id="rId6"/>
    <p:sldId id="654" r:id="rId7"/>
    <p:sldId id="655" r:id="rId8"/>
    <p:sldId id="656" r:id="rId9"/>
    <p:sldId id="648" r:id="rId10"/>
    <p:sldId id="649" r:id="rId11"/>
    <p:sldId id="650" r:id="rId12"/>
    <p:sldId id="651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4" autoAdjust="0"/>
    <p:restoredTop sz="91544" autoAdjust="0"/>
  </p:normalViewPr>
  <p:slideViewPr>
    <p:cSldViewPr>
      <p:cViewPr>
        <p:scale>
          <a:sx n="86" d="100"/>
          <a:sy n="86" d="100"/>
        </p:scale>
        <p:origin x="-1854" y="-4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Thursday, June 23,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Denoising auto-encoder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Packs and MNIST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7356"/>
            <a:ext cx="9144000" cy="400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Denoising auto-encoder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683"/>
          <a:stretch/>
        </p:blipFill>
        <p:spPr>
          <a:xfrm>
            <a:off x="0" y="1335024"/>
            <a:ext cx="9144000" cy="4542248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95536" y="4725144"/>
            <a:ext cx="8640960" cy="1152128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237" y="1952541"/>
            <a:ext cx="3049126" cy="298862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874" y="1952541"/>
            <a:ext cx="3049126" cy="295232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0" y="1952541"/>
            <a:ext cx="3049126" cy="298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6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Unsupervised learning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628" y="1484784"/>
            <a:ext cx="8186172" cy="3456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1560" y="5517232"/>
            <a:ext cx="5443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 smtClean="0">
                <a:solidFill>
                  <a:srgbClr val="0000FF"/>
                </a:solidFill>
                <a:latin typeface="+mn-ea"/>
              </a:rPr>
              <a:t>Holy grail </a:t>
            </a:r>
            <a:r>
              <a:rPr kumimoji="1" lang="en-US" altLang="ko-KR" sz="2800" dirty="0" smtClean="0">
                <a:latin typeface="+mn-ea"/>
              </a:rPr>
              <a:t>of Machine Learning!</a:t>
            </a:r>
            <a:endParaRPr kumimoji="1" lang="ko-KR" altLang="en-US" sz="28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426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52" y="1700808"/>
            <a:ext cx="82296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10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483768" y="5517232"/>
            <a:ext cx="4104456" cy="648072"/>
          </a:xfrm>
          <a:prstGeom prst="rect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b="1" dirty="0" smtClean="0">
                <a:solidFill>
                  <a:schemeClr val="bg1"/>
                </a:solidFill>
              </a:rPr>
              <a:t>Input</a:t>
            </a:r>
            <a:endParaRPr kumimoji="1" lang="ko-KR" altLang="en-US" sz="2400" b="1" dirty="0" err="1" smtClean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023828" y="4437112"/>
            <a:ext cx="3024336" cy="64807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959932" y="3356992"/>
            <a:ext cx="1152128" cy="64807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483768" y="1196752"/>
            <a:ext cx="4104456" cy="648072"/>
          </a:xfrm>
          <a:prstGeom prst="rect">
            <a:avLst/>
          </a:prstGeom>
          <a:solidFill>
            <a:srgbClr val="7030A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b="1" dirty="0" smtClean="0">
                <a:solidFill>
                  <a:schemeClr val="bg1"/>
                </a:solidFill>
              </a:rPr>
              <a:t>Output</a:t>
            </a:r>
            <a:endParaRPr kumimoji="1" lang="ko-KR" altLang="en-US" sz="2400" b="1" dirty="0" err="1" smtClean="0">
              <a:solidFill>
                <a:schemeClr val="bg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023828" y="2276872"/>
            <a:ext cx="3024336" cy="648072"/>
          </a:xfrm>
          <a:prstGeom prst="rect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0" name="오른쪽 화살표[R] 9"/>
          <p:cNvSpPr/>
          <p:nvPr/>
        </p:nvSpPr>
        <p:spPr>
          <a:xfrm rot="16200000">
            <a:off x="6984268" y="4545124"/>
            <a:ext cx="2160240" cy="1080120"/>
          </a:xfrm>
          <a:prstGeom prst="rightArrow">
            <a:avLst>
              <a:gd name="adj1" fmla="val 50000"/>
              <a:gd name="adj2" fmla="val 5987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smtClean="0">
                <a:solidFill>
                  <a:schemeClr val="tx1"/>
                </a:solidFill>
              </a:rPr>
              <a:t>Encoding</a:t>
            </a:r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671900" y="3176972"/>
            <a:ext cx="1800200" cy="1008112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2" name="오른쪽 화살표[R] 11"/>
          <p:cNvSpPr/>
          <p:nvPr/>
        </p:nvSpPr>
        <p:spPr>
          <a:xfrm rot="16200000">
            <a:off x="6984268" y="1991270"/>
            <a:ext cx="2160240" cy="1080120"/>
          </a:xfrm>
          <a:prstGeom prst="rightArrow">
            <a:avLst>
              <a:gd name="adj1" fmla="val 50000"/>
              <a:gd name="adj2" fmla="val 5987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 smtClean="0">
                <a:solidFill>
                  <a:schemeClr val="tx1"/>
                </a:solidFill>
              </a:rPr>
              <a:t>Decoding</a:t>
            </a:r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92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71600" y="1124744"/>
            <a:ext cx="49588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 smtClean="0">
                <a:latin typeface="+mn-ea"/>
              </a:rPr>
              <a:t>Encoder + Decoder Structure</a:t>
            </a:r>
            <a:endParaRPr kumimoji="1" lang="ko-KR" altLang="en-US" sz="2800" dirty="0" smtClean="0">
              <a:latin typeface="+mn-ea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433" y="1647964"/>
            <a:ext cx="5955134" cy="445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0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Denoising 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1268760"/>
            <a:ext cx="7848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smtClean="0">
                <a:latin typeface="+mn-ea"/>
              </a:rPr>
              <a:t>Input and output data of the auto-encoder is basically </a:t>
            </a:r>
            <a:r>
              <a:rPr kumimoji="1" lang="en-US" altLang="ko-KR" sz="2400" b="1" dirty="0" smtClean="0">
                <a:solidFill>
                  <a:srgbClr val="0000FF"/>
                </a:solidFill>
                <a:latin typeface="+mn-ea"/>
              </a:rPr>
              <a:t>identical</a:t>
            </a:r>
            <a:r>
              <a:rPr kumimoji="1" lang="en-US" altLang="ko-KR" sz="2400" dirty="0" smtClean="0">
                <a:latin typeface="+mn-ea"/>
              </a:rPr>
              <a:t>. </a:t>
            </a:r>
            <a:endParaRPr kumimoji="1"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1560" y="2234872"/>
            <a:ext cx="7848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smtClean="0">
                <a:latin typeface="+mn-ea"/>
              </a:rPr>
              <a:t>Then, how can we make this network to have </a:t>
            </a:r>
            <a:r>
              <a:rPr kumimoji="1" lang="en-US" altLang="ko-KR" sz="2400" b="1" dirty="0" err="1" smtClean="0">
                <a:solidFill>
                  <a:srgbClr val="0000FF"/>
                </a:solidFill>
                <a:latin typeface="+mn-ea"/>
              </a:rPr>
              <a:t>denoising</a:t>
            </a:r>
            <a:r>
              <a:rPr kumimoji="1" lang="en-US" altLang="ko-KR" sz="2400" b="1" dirty="0" smtClean="0">
                <a:solidFill>
                  <a:srgbClr val="0000FF"/>
                </a:solidFill>
                <a:latin typeface="+mn-ea"/>
              </a:rPr>
              <a:t> power</a:t>
            </a:r>
            <a:r>
              <a:rPr kumimoji="1" lang="en-US" altLang="ko-KR" sz="2400" dirty="0" smtClean="0">
                <a:latin typeface="+mn-ea"/>
              </a:rPr>
              <a:t>?</a:t>
            </a:r>
            <a:endParaRPr kumimoji="1" lang="ko-KR" altLang="en-US" sz="2400" dirty="0" smtClean="0"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940" y="3356992"/>
            <a:ext cx="5580112" cy="274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18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Denoising 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58364" y="1269826"/>
            <a:ext cx="7848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smtClean="0">
                <a:latin typeface="+mn-ea"/>
              </a:rPr>
              <a:t>Just </a:t>
            </a:r>
            <a:r>
              <a:rPr kumimoji="1" lang="en-US" altLang="ko-KR" sz="2400" b="1" dirty="0" smtClean="0">
                <a:solidFill>
                  <a:srgbClr val="0000FF"/>
                </a:solidFill>
                <a:latin typeface="+mn-ea"/>
              </a:rPr>
              <a:t>add noise </a:t>
            </a:r>
            <a:r>
              <a:rPr kumimoji="1" lang="en-US" altLang="ko-KR" sz="2400" dirty="0" smtClean="0">
                <a:latin typeface="+mn-ea"/>
              </a:rPr>
              <a:t>to the input layer while training!</a:t>
            </a:r>
            <a:endParaRPr kumimoji="1" lang="ko-KR" altLang="en-US" sz="2400" dirty="0" smtClean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2032642"/>
            <a:ext cx="6350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9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Denoising 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68760"/>
            <a:ext cx="7956376" cy="4939657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755576" y="3140968"/>
            <a:ext cx="3816424" cy="8640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43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Super simple, but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66" y="1988840"/>
            <a:ext cx="8132668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66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32926</TotalTime>
  <Words>88</Words>
  <Application>Microsoft Office PowerPoint</Application>
  <PresentationFormat>화면 슬라이드 쇼(4:3)</PresentationFormat>
  <Paragraphs>32</Paragraphs>
  <Slides>12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PowerPoint 프레젠테이션</vt:lpstr>
      <vt:lpstr>Unsupervised learning</vt:lpstr>
      <vt:lpstr>Encoder?</vt:lpstr>
      <vt:lpstr>Auto-Encoder?</vt:lpstr>
      <vt:lpstr>Auto-Encoder?</vt:lpstr>
      <vt:lpstr>Denoising Auto-Encoder?</vt:lpstr>
      <vt:lpstr>Denoising Auto-Encoder?</vt:lpstr>
      <vt:lpstr>Denoising Auto-Encoder?</vt:lpstr>
      <vt:lpstr>Super simple, but</vt:lpstr>
      <vt:lpstr>Packs and MNIST</vt:lpstr>
      <vt:lpstr>Denoising auto-encoder</vt:lpstr>
      <vt:lpstr>Results</vt:lpstr>
    </vt:vector>
  </TitlesOfParts>
  <Company>PIL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CPSLAB</cp:lastModifiedBy>
  <cp:revision>1118</cp:revision>
  <dcterms:created xsi:type="dcterms:W3CDTF">2010-03-17T18:05:41Z</dcterms:created>
  <dcterms:modified xsi:type="dcterms:W3CDTF">2016-06-23T07:49:37Z</dcterms:modified>
</cp:coreProperties>
</file>